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313" r:id="rId2"/>
    <p:sldId id="314" r:id="rId3"/>
    <p:sldId id="316" r:id="rId4"/>
    <p:sldId id="299" r:id="rId5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7"/>
    </p:embeddedFont>
    <p:embeddedFont>
      <p:font typeface="微软雅黑" panose="020B0503020204020204" pitchFamily="34" charset="-122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9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2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个境界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、打日志：</a:t>
            </a:r>
            <a:r>
              <a:rPr kumimoji="1" lang="en-US" altLang="zh-CN" dirty="0" err="1"/>
              <a:t>console.log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、通过编辑器或</a:t>
            </a:r>
            <a:r>
              <a:rPr kumimoji="1" lang="en-US" altLang="zh-CN" dirty="0"/>
              <a:t>IDE</a:t>
            </a:r>
            <a:r>
              <a:rPr kumimoji="1" lang="zh-CN" altLang="en-US" dirty="0"/>
              <a:t>进行调试：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473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2843233" y="3989382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VSCode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可以救命？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、我为什么熟悉他们？</a:t>
            </a:r>
          </a:p>
        </p:txBody>
      </p:sp>
    </p:spTree>
    <p:extLst>
      <p:ext uri="{BB962C8B-B14F-4D97-AF65-F5344CB8AC3E}">
        <p14:creationId xmlns:p14="http://schemas.microsoft.com/office/powerpoint/2010/main" val="1525633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Macintosh PowerPoint</Application>
  <PresentationFormat>全屏显示(16:9)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Calibri</vt:lpstr>
      <vt:lpstr>微软雅黑</vt:lpstr>
      <vt:lpstr>Arial</vt:lpstr>
      <vt:lpstr>黑体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133</cp:revision>
  <dcterms:created xsi:type="dcterms:W3CDTF">2015-01-22T11:01:00Z</dcterms:created>
  <dcterms:modified xsi:type="dcterms:W3CDTF">2020-03-16T16:57:09Z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